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35" r:id="rId13"/>
    <p:sldId id="303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672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오 성" userId="2d1badec1404bac8" providerId="LiveId" clId="{695D0DB4-15B8-4C36-A0BE-47DF6389AFC6}"/>
    <pc:docChg chg="delSld modSld">
      <pc:chgData name="연오 성" userId="2d1badec1404bac8" providerId="LiveId" clId="{695D0DB4-15B8-4C36-A0BE-47DF6389AFC6}" dt="2024-05-28T06:00:23.530" v="4" actId="47"/>
      <pc:docMkLst>
        <pc:docMk/>
      </pc:docMkLst>
      <pc:sldChg chg="del">
        <pc:chgData name="연오 성" userId="2d1badec1404bac8" providerId="LiveId" clId="{695D0DB4-15B8-4C36-A0BE-47DF6389AFC6}" dt="2024-05-28T06:00:22.982" v="3" actId="47"/>
        <pc:sldMkLst>
          <pc:docMk/>
          <pc:sldMk cId="3618524272" sldId="287"/>
        </pc:sldMkLst>
      </pc:sldChg>
      <pc:sldChg chg="modSp mod">
        <pc:chgData name="연오 성" userId="2d1badec1404bac8" providerId="LiveId" clId="{695D0DB4-15B8-4C36-A0BE-47DF6389AFC6}" dt="2024-05-28T05:58:13.036" v="2" actId="14100"/>
        <pc:sldMkLst>
          <pc:docMk/>
          <pc:sldMk cId="3393930223" sldId="291"/>
        </pc:sldMkLst>
        <pc:spChg chg="mod">
          <ac:chgData name="연오 성" userId="2d1badec1404bac8" providerId="LiveId" clId="{695D0DB4-15B8-4C36-A0BE-47DF6389AFC6}" dt="2024-05-28T05:58:13.036" v="2" actId="14100"/>
          <ac:spMkLst>
            <pc:docMk/>
            <pc:sldMk cId="3393930223" sldId="291"/>
            <ac:spMk id="29" creationId="{5684A24D-EA77-472C-D9A2-BB6B189736F2}"/>
          </ac:spMkLst>
        </pc:spChg>
      </pc:sldChg>
      <pc:sldChg chg="del">
        <pc:chgData name="연오 성" userId="2d1badec1404bac8" providerId="LiveId" clId="{695D0DB4-15B8-4C36-A0BE-47DF6389AFC6}" dt="2024-05-28T06:00:23.530" v="4" actId="47"/>
        <pc:sldMkLst>
          <pc:docMk/>
          <pc:sldMk cId="1741396306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86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11" Type="http://schemas.openxmlformats.org/officeDocument/2006/relationships/image" Target="../media/image5.png"/><Relationship Id="rId5" Type="http://schemas.openxmlformats.org/officeDocument/2006/relationships/image" Target="../media/image84.svg"/><Relationship Id="rId10" Type="http://schemas.openxmlformats.org/officeDocument/2006/relationships/image" Target="../media/image88.sv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블루프린트로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빠르게 구현하고 나서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CPP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포팅을 하는 방법을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애용해야겠다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93711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게임 개발 및 테스트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33690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 가능 하도록 구현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승마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승마 구현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과정이 잘 드러날 수 있도록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프로세스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작성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그것을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보완 등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한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포함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되도록 작성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과정에서는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결과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*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등을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상세히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작성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B6CBB9-7D5C-2C3E-1ABD-C655F98DD92E}"/>
                </a:ext>
              </a:extLst>
            </p:cNvPr>
            <p:cNvSpPr txBox="1"/>
            <p:nvPr/>
          </p:nvSpPr>
          <p:spPr>
            <a:xfrm>
              <a:off x="3871410" y="2985852"/>
              <a:ext cx="329510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직종의 경우 정확도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FF9A56-7FA6-CC9A-F116-4EEE4E55D731}"/>
                </a:ext>
              </a:extLst>
            </p:cNvPr>
            <p:cNvSpPr/>
            <p:nvPr/>
          </p:nvSpPr>
          <p:spPr>
            <a:xfrm>
              <a:off x="3369468" y="3094630"/>
              <a:ext cx="501942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결과물을 잘 드러낼 수 있는 자료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첨부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하여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468338" y="5805874"/>
              <a:ext cx="715048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화면 등 프로젝트의 우수성이 드러날 수 있는 자료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1098870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예시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709</Words>
  <Application>Microsoft Office PowerPoint</Application>
  <PresentationFormat>와이드스크린</PresentationFormat>
  <Paragraphs>154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42</cp:revision>
  <dcterms:created xsi:type="dcterms:W3CDTF">2023-12-20T03:00:25Z</dcterms:created>
  <dcterms:modified xsi:type="dcterms:W3CDTF">2024-06-19T01:47:39Z</dcterms:modified>
</cp:coreProperties>
</file>